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F1D56-32A0-443B-A678-806E31FCC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10201A-8363-4AD6-95BC-35F2FA3B2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36C4CF-C4A5-45A3-8C3C-F7CEDB0D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8A7E-BD6A-491F-A999-C9798B426FB3}" type="datetimeFigureOut">
              <a:rPr lang="es-MX" smtClean="0"/>
              <a:t>15/05/2020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CE344A-349C-47EC-AD7B-C29B407C3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DE327C-7E58-457F-85E1-EFD346ED7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D931-3D05-47D8-BA15-E5C85D5047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17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77D009-0054-499B-AD45-6B483572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A3D673-BD1C-4D3B-93E4-1B921B68F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7FEEF4-6C06-485A-86F6-0F8998F7C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8A7E-BD6A-491F-A999-C9798B426FB3}" type="datetimeFigureOut">
              <a:rPr lang="es-MX" smtClean="0"/>
              <a:t>15/05/2020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F8D161-1B1E-4F14-9054-1EC036004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83DF24-109A-45C4-8A1C-CE9448E4E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D931-3D05-47D8-BA15-E5C85D5047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867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1DCAA2-211F-485B-B165-81C13864A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523519-BF58-4D7F-BDBB-D8B69FD00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292AC7-798E-4CC5-A82E-15DB2FDFD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8A7E-BD6A-491F-A999-C9798B426FB3}" type="datetimeFigureOut">
              <a:rPr lang="es-MX" smtClean="0"/>
              <a:t>15/05/2020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8A8AC-4B7A-4281-AFB5-CC83B398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9C8A30-2754-4921-A2CC-CF7288586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D931-3D05-47D8-BA15-E5C85D5047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751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10FBCF-C0DF-446A-83DA-160766B6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F535CE-FE2E-429E-AE49-FBF2C1FEF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D551D4-2189-446D-BD44-BB40EBF99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8A7E-BD6A-491F-A999-C9798B426FB3}" type="datetimeFigureOut">
              <a:rPr lang="es-MX" smtClean="0"/>
              <a:t>15/05/2020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E19D38-EDEB-4CBE-BED4-7D20ADD6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A33ED3-5FEE-40AB-8634-153A423A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D931-3D05-47D8-BA15-E5C85D5047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252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FF547F-E54E-4ED7-9E3E-D0481F74B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25BD79-0208-4F47-8350-F7CD34D50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AB7589-41C3-40F1-B223-AF91C5352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8A7E-BD6A-491F-A999-C9798B426FB3}" type="datetimeFigureOut">
              <a:rPr lang="es-MX" smtClean="0"/>
              <a:t>15/05/2020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7417ED-3728-4776-B4AB-BCF0297AA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05E488-48E6-46BC-A4FA-08295A71A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D931-3D05-47D8-BA15-E5C85D5047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918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A53292-E389-4F0B-9693-F5E798561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EDBF0A-E648-4441-B49E-33739CAA3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205F66-4C89-4174-BD90-E99B03BAD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FF8150-AA1C-4F62-A5F3-5D1D29B09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8A7E-BD6A-491F-A999-C9798B426FB3}" type="datetimeFigureOut">
              <a:rPr lang="es-MX" smtClean="0"/>
              <a:t>15/05/2020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F31559-BD64-49E8-A876-26184D192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8D3BA9-DEC0-4B53-B739-66E83FAD0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D931-3D05-47D8-BA15-E5C85D5047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909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DB9B9A-048E-482D-9E17-6E4D64C95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7A5A18-A7F2-4151-88DD-D6C700887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57E289-BB1E-4F27-834A-2A63EFFA9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4F86824-4D91-45F3-AB78-B115715D8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06340F2-7EA2-42F3-9DC1-55F5E99947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01FB193-23CF-4733-B0D8-AAFC6EF1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8A7E-BD6A-491F-A999-C9798B426FB3}" type="datetimeFigureOut">
              <a:rPr lang="es-MX" smtClean="0"/>
              <a:t>15/05/2020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336B683-4C74-4E06-8C12-730CA55C9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149B8EA-ABAC-4516-9127-5ADADABD2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D931-3D05-47D8-BA15-E5C85D5047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979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D751A0-A92C-4B4D-BD8E-A89B6FE1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983B260-8CC8-4C7B-B593-5293FB320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8A7E-BD6A-491F-A999-C9798B426FB3}" type="datetimeFigureOut">
              <a:rPr lang="es-MX" smtClean="0"/>
              <a:t>15/05/2020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8D5C71E-D64A-4B6C-9272-3D5753A84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5812EDD-6E49-410D-B235-902CBD13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D931-3D05-47D8-BA15-E5C85D5047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289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1847ADA-31CD-4D1B-91B3-DCF86D869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8A7E-BD6A-491F-A999-C9798B426FB3}" type="datetimeFigureOut">
              <a:rPr lang="es-MX" smtClean="0"/>
              <a:t>15/05/2020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30267D7-E043-4D6D-9B37-F3D180FDD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EC3B25A-D3F2-4AC8-A938-20B80B366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D931-3D05-47D8-BA15-E5C85D5047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897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F439E-E3C8-41A9-BD65-88D3A7DCF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540664-D64F-4695-B8C1-F6C9DE4D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A04CB4-7BD6-4D0A-B13A-419334A12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0815EF-E3D6-498C-8A72-FE1D3DED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8A7E-BD6A-491F-A999-C9798B426FB3}" type="datetimeFigureOut">
              <a:rPr lang="es-MX" smtClean="0"/>
              <a:t>15/05/2020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61C563-67B3-4804-AC37-970B4B8C9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A619E8-C589-4FA0-8BE1-BC45313CB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D931-3D05-47D8-BA15-E5C85D5047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929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CBA94B-5DEB-4653-8977-69A54E787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D98CB4F-1CF1-4A30-BEFC-9766496EF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A5623F-0699-411E-9D70-C026ADACD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2FF641-B0EA-410D-979E-192AC6A23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8A7E-BD6A-491F-A999-C9798B426FB3}" type="datetimeFigureOut">
              <a:rPr lang="es-MX" smtClean="0"/>
              <a:t>15/05/2020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5F3B32-5F47-488E-B4F3-80C3EF326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EC49EE-5C1F-41E6-8FFF-DA27A486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D931-3D05-47D8-BA15-E5C85D5047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686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BCAAF4A-ADB2-41B3-9CC0-E4650D4AA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717257-C0A7-48FF-A098-CF3C9A7EE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7BA7A5-C286-4DEE-B469-6BC3BB65F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68A7E-BD6A-491F-A999-C9798B426FB3}" type="datetimeFigureOut">
              <a:rPr lang="es-MX" smtClean="0"/>
              <a:t>15/05/2020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FA5746-63E8-4776-8AD2-245AA49F18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7CD7F0-8D94-4AB0-AE99-597D92156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CD931-3D05-47D8-BA15-E5C85D5047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868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188E4C-5884-4432-A545-C2A3CECB8B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65A3A7-0F2F-4F96-A229-C4F507A0FE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8536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A671D9D-BEF3-4F1C-995A-C1126B890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95" y="773594"/>
            <a:ext cx="10628243" cy="59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00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Gobierno Juarez</dc:creator>
  <cp:lastModifiedBy>Gobierno Juarez</cp:lastModifiedBy>
  <cp:revision>1</cp:revision>
  <dcterms:created xsi:type="dcterms:W3CDTF">2020-05-15T16:14:55Z</dcterms:created>
  <dcterms:modified xsi:type="dcterms:W3CDTF">2020-05-15T16:15:54Z</dcterms:modified>
</cp:coreProperties>
</file>